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7" r:id="rId3"/>
    <p:sldId id="447" r:id="rId5"/>
    <p:sldId id="448" r:id="rId6"/>
    <p:sldId id="575" r:id="rId7"/>
    <p:sldId id="576" r:id="rId8"/>
    <p:sldId id="577" r:id="rId9"/>
    <p:sldId id="578" r:id="rId10"/>
    <p:sldId id="579" r:id="rId11"/>
    <p:sldId id="592" r:id="rId12"/>
    <p:sldId id="593" r:id="rId13"/>
    <p:sldId id="580" r:id="rId14"/>
    <p:sldId id="581" r:id="rId15"/>
    <p:sldId id="582" r:id="rId16"/>
    <p:sldId id="594" r:id="rId17"/>
    <p:sldId id="583" r:id="rId18"/>
    <p:sldId id="584" r:id="rId19"/>
    <p:sldId id="585" r:id="rId20"/>
    <p:sldId id="595" r:id="rId21"/>
    <p:sldId id="586" r:id="rId22"/>
    <p:sldId id="596" r:id="rId23"/>
    <p:sldId id="587" r:id="rId24"/>
    <p:sldId id="588" r:id="rId25"/>
    <p:sldId id="597" r:id="rId26"/>
    <p:sldId id="589" r:id="rId27"/>
    <p:sldId id="590" r:id="rId28"/>
    <p:sldId id="591" r:id="rId29"/>
  </p:sldIdLst>
  <p:sldSz cx="12192000" cy="6858000"/>
  <p:notesSz cx="6858000" cy="9144000"/>
  <p:custDataLst>
    <p:tags r:id="rId33"/>
  </p:custDataLst>
  <p:defaultTextStyle>
    <a:defPPr>
      <a:defRPr lang="zh-CN"/>
    </a:defPPr>
    <a:lvl1pPr marL="0" lvl="0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1pPr>
    <a:lvl2pPr marL="457200" lvl="1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2pPr>
    <a:lvl3pPr marL="914400" lvl="2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3pPr>
    <a:lvl4pPr marL="1371600" lvl="3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4pPr>
    <a:lvl5pPr marL="1828800" lvl="4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5pPr>
    <a:lvl6pPr marL="2286000" lvl="5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6pPr>
    <a:lvl7pPr marL="2743200" lvl="6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7pPr>
    <a:lvl8pPr marL="3200400" lvl="7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8pPr>
    <a:lvl9pPr marL="3657600" lvl="8" indent="0" algn="l" defTabSz="914400" rtl="0" eaLnBrk="1" fontAlgn="auto" latinLnBrk="0" hangingPunct="1">
      <a:lnSpc>
        <a:spcPct val="100000"/>
      </a:lnSpc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7" userDrawn="1">
          <p15:clr>
            <a:srgbClr val="A4A3A4"/>
          </p15:clr>
        </p15:guide>
        <p15:guide id="2" pos="39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C"/>
    <a:srgbClr val="00ADED"/>
    <a:srgbClr val="DB2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81"/>
    <p:restoredTop sz="94660"/>
  </p:normalViewPr>
  <p:slideViewPr>
    <p:cSldViewPr showGuides="1">
      <p:cViewPr varScale="1">
        <p:scale>
          <a:sx n="74" d="100"/>
          <a:sy n="74" d="100"/>
        </p:scale>
        <p:origin x="84" y="774"/>
      </p:cViewPr>
      <p:guideLst>
        <p:guide orient="horz" pos="2327"/>
        <p:guide pos="39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60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122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 descr="高分突破·课件模板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1112" y="-7937"/>
            <a:ext cx="12214225" cy="687387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1.xml"/><Relationship Id="rId2" Type="http://schemas.openxmlformats.org/officeDocument/2006/relationships/image" Target="../media/image12.png"/><Relationship Id="rId1" Type="http://schemas.openxmlformats.org/officeDocument/2006/relationships/tags" Target="../tags/tag20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image" Target="../media/image13.png"/><Relationship Id="rId1" Type="http://schemas.openxmlformats.org/officeDocument/2006/relationships/tags" Target="../tags/tag2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image" Target="../media/image14.png"/><Relationship Id="rId1" Type="http://schemas.openxmlformats.org/officeDocument/2006/relationships/tags" Target="../tags/tag26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0.xml"/><Relationship Id="rId2" Type="http://schemas.openxmlformats.org/officeDocument/2006/relationships/image" Target="../media/image15.png"/><Relationship Id="rId1" Type="http://schemas.openxmlformats.org/officeDocument/2006/relationships/tags" Target="../tags/tag2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2.xml"/><Relationship Id="rId2" Type="http://schemas.openxmlformats.org/officeDocument/2006/relationships/image" Target="../media/image16.png"/><Relationship Id="rId1" Type="http://schemas.openxmlformats.org/officeDocument/2006/relationships/tags" Target="../tags/tag3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7.png"/><Relationship Id="rId1" Type="http://schemas.openxmlformats.org/officeDocument/2006/relationships/tags" Target="../tags/tag33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tags" Target="../tags/tag38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1" Type="http://schemas.openxmlformats.org/officeDocument/2006/relationships/tags" Target="../tags/tag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tags" Target="../tags/tag40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image" Target="../media/image21.png"/><Relationship Id="rId1" Type="http://schemas.openxmlformats.org/officeDocument/2006/relationships/tags" Target="../tags/tag4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6.xml"/><Relationship Id="rId2" Type="http://schemas.openxmlformats.org/officeDocument/2006/relationships/image" Target="../media/image22.png"/><Relationship Id="rId1" Type="http://schemas.openxmlformats.org/officeDocument/2006/relationships/tags" Target="../tags/tag45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23.png"/><Relationship Id="rId1" Type="http://schemas.openxmlformats.org/officeDocument/2006/relationships/tags" Target="../tags/tag47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1.xml"/><Relationship Id="rId2" Type="http://schemas.openxmlformats.org/officeDocument/2006/relationships/image" Target="../media/image24.png"/><Relationship Id="rId1" Type="http://schemas.openxmlformats.org/officeDocument/2006/relationships/tags" Target="../tags/tag50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image" Target="../media/image26.png"/><Relationship Id="rId3" Type="http://schemas.openxmlformats.org/officeDocument/2006/relationships/tags" Target="../tags/tag53.xml"/><Relationship Id="rId2" Type="http://schemas.openxmlformats.org/officeDocument/2006/relationships/image" Target="../media/image25.png"/><Relationship Id="rId1" Type="http://schemas.openxmlformats.org/officeDocument/2006/relationships/tags" Target="../tags/tag52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6.xml"/><Relationship Id="rId2" Type="http://schemas.openxmlformats.org/officeDocument/2006/relationships/image" Target="../media/image27.png"/><Relationship Id="rId1" Type="http://schemas.openxmlformats.org/officeDocument/2006/relationships/tags" Target="../tags/tag55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9.png"/><Relationship Id="rId3" Type="http://schemas.openxmlformats.org/officeDocument/2006/relationships/tags" Target="../tags/tag58.xml"/><Relationship Id="rId2" Type="http://schemas.openxmlformats.org/officeDocument/2006/relationships/image" Target="../media/image28.png"/><Relationship Id="rId1" Type="http://schemas.openxmlformats.org/officeDocument/2006/relationships/tags" Target="../tags/tag57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1" Type="http://schemas.openxmlformats.org/officeDocument/2006/relationships/tags" Target="../tags/tag5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image" Target="../media/image4.png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image" Target="../media/image5.png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image" Target="../media/image6.png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6.xml"/><Relationship Id="rId4" Type="http://schemas.openxmlformats.org/officeDocument/2006/relationships/image" Target="../media/image8.png"/><Relationship Id="rId3" Type="http://schemas.openxmlformats.org/officeDocument/2006/relationships/tags" Target="../tags/tag15.xml"/><Relationship Id="rId2" Type="http://schemas.openxmlformats.org/officeDocument/2006/relationships/image" Target="../media/image7.png"/><Relationship Id="rId1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tags" Target="../tags/tag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76500" y="2671445"/>
            <a:ext cx="7239000" cy="15144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828800" y="908050"/>
            <a:ext cx="8556625" cy="395033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8239760" y="3768725"/>
            <a:ext cx="814070" cy="427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376930" y="391160"/>
            <a:ext cx="6675120" cy="567055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8168005" y="1054100"/>
            <a:ext cx="695325" cy="398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8366760" y="3549015"/>
            <a:ext cx="739775" cy="368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991475" y="5111115"/>
            <a:ext cx="1626870" cy="398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647825" y="1871345"/>
            <a:ext cx="8896350" cy="3114675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2855595" y="3068955"/>
            <a:ext cx="6057900" cy="5194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2783840" y="4364990"/>
            <a:ext cx="7628255" cy="497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77870" y="692785"/>
            <a:ext cx="5829300" cy="5019675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8389620" y="1124585"/>
            <a:ext cx="433705" cy="3790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06650" y="1278890"/>
            <a:ext cx="7859395" cy="4098925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2453640" y="3069590"/>
            <a:ext cx="8050530" cy="2308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04975" y="1905000"/>
            <a:ext cx="8782050" cy="304800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8903970" y="1922780"/>
            <a:ext cx="867410" cy="464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4799965" y="2564765"/>
            <a:ext cx="867410" cy="464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8400415" y="3196590"/>
            <a:ext cx="1320165" cy="464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6600190" y="3789045"/>
            <a:ext cx="3093720" cy="524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bldLvl="0" animBg="1"/>
      <p:bldP spid="5" grpId="0" bldLvl="0" animBg="1"/>
      <p:bldP spid="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86125" y="845820"/>
            <a:ext cx="5718175" cy="5078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741295" y="464185"/>
            <a:ext cx="7250430" cy="5569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68880" y="923925"/>
            <a:ext cx="7393940" cy="474472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500630" y="544830"/>
            <a:ext cx="7968615" cy="543687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8695055" y="810260"/>
            <a:ext cx="1129665" cy="4629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8714740" y="2748915"/>
            <a:ext cx="891540" cy="48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8770620" y="4987925"/>
            <a:ext cx="938530" cy="490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  <p:bldP spid="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733675" y="1052830"/>
            <a:ext cx="6724650" cy="4447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273300" y="836295"/>
            <a:ext cx="7460615" cy="4445000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8101965" y="3858260"/>
            <a:ext cx="835025" cy="518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128645" y="1114425"/>
            <a:ext cx="6061075" cy="45339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4122420" y="3322955"/>
            <a:ext cx="5028565" cy="903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4122420" y="4796790"/>
            <a:ext cx="5028565" cy="903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206115" y="621030"/>
            <a:ext cx="5532120" cy="5324475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8025130" y="1412240"/>
            <a:ext cx="568960" cy="2908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48205" y="1006475"/>
            <a:ext cx="8255635" cy="18472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250440" y="3021965"/>
            <a:ext cx="8081645" cy="257683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2353310" y="2916555"/>
            <a:ext cx="7894955" cy="2804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75685" y="403225"/>
            <a:ext cx="5563870" cy="561403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3935730" y="2780665"/>
            <a:ext cx="5139690" cy="323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332480" y="260985"/>
            <a:ext cx="5438775" cy="30003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359785" y="3282950"/>
            <a:ext cx="5457825" cy="3114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347720" y="546735"/>
            <a:ext cx="6067425" cy="5267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38550" y="366395"/>
            <a:ext cx="5229860" cy="577723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7880985" y="1556385"/>
            <a:ext cx="695325" cy="398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7823835" y="2637155"/>
            <a:ext cx="695325" cy="398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4" name="矩形 3"/>
          <p:cNvSpPr/>
          <p:nvPr>
            <p:custDataLst>
              <p:tags r:id="rId5"/>
            </p:custDataLst>
          </p:nvPr>
        </p:nvSpPr>
        <p:spPr>
          <a:xfrm>
            <a:off x="7823835" y="3501390"/>
            <a:ext cx="695325" cy="398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7879080" y="4919980"/>
            <a:ext cx="695325" cy="398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543050" y="1452245"/>
            <a:ext cx="9105900" cy="395287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927985" y="2853055"/>
            <a:ext cx="5798820" cy="459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2855595" y="4220845"/>
            <a:ext cx="7484110" cy="1073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71570" y="398145"/>
            <a:ext cx="5219065" cy="5659755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8096250" y="408305"/>
            <a:ext cx="528320" cy="35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4008120" y="5300980"/>
            <a:ext cx="4855845" cy="685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999740" y="1268730"/>
            <a:ext cx="5905500" cy="17240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432175" y="3068955"/>
            <a:ext cx="5476875" cy="173355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3359785" y="2204720"/>
            <a:ext cx="5549900" cy="2490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zh-CN" altLang="en-US" sz="135" strike="noStrike" noProof="1"/>
              <a:t>春春春</a:t>
            </a:r>
            <a:endParaRPr lang="zh-CN" altLang="en-US" sz="135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448050" y="619760"/>
            <a:ext cx="5519420" cy="5400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847340" y="404495"/>
            <a:ext cx="6441440" cy="568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856105" y="1681480"/>
            <a:ext cx="8809355" cy="351536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  <p:tag name="KSO_WM_UNIT_PLACING_PICTURE_USER_VIEWPORT" val="{&quot;height&quot;:2385,&quot;width&quot;:11400}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commondata" val="eyJoZGlkIjoiYjBlNzdiN2MxYmZlMzA5MjgwYTQyMDI4MjkxMmFjNjcifQ=="/>
  <p:tag name="KSO_WPP_MARK_KEY" val="9569fd60-d76a-4ef9-8f7c-fe5989b5de09"/>
  <p:tag name="COMMONDATA" val="eyJoZGlkIjoiN2Q3Y2E5ZjBkNTI2NmYyODg3NzgwODBhNmIxYjQxYTYifQ==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课件模板（2016.6）</Template>
  <TotalTime>0</TotalTime>
  <Words>90</Words>
  <Application>WPS 演示</Application>
  <PresentationFormat>宽屏</PresentationFormat>
  <Paragraphs>60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等线</vt:lpstr>
      <vt:lpstr>Calibri Light</vt:lpstr>
      <vt:lpstr>等线 Light</vt:lpstr>
      <vt:lpstr>微软雅黑</vt:lpstr>
      <vt:lpstr>Arial Unicode MS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Administrator</cp:lastModifiedBy>
  <cp:revision>265</cp:revision>
  <dcterms:created xsi:type="dcterms:W3CDTF">2016-07-05T04:43:00Z</dcterms:created>
  <dcterms:modified xsi:type="dcterms:W3CDTF">2024-07-16T06:12:41Z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KSORubyTemplateID">
    <vt:lpwstr>13</vt:lpwstr>
  </property>
  <property fmtid="{D5CDD505-2E9C-101B-9397-08002B2CF9AE}" pid="4" name="ICV">
    <vt:lpwstr>E6D8566D412D4755B7B94CF60EEE6228_13</vt:lpwstr>
  </property>
</Properties>
</file>